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1pPr>
    <a:lvl2pPr marL="1753453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2pPr>
    <a:lvl3pPr marL="350690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3pPr>
    <a:lvl4pPr marL="526036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4pPr>
    <a:lvl5pPr marL="701381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5pPr>
    <a:lvl6pPr marL="876726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6pPr>
    <a:lvl7pPr marL="10520721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7pPr>
    <a:lvl8pPr marL="1227417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8pPr>
    <a:lvl9pPr marL="14027628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91" autoAdjust="0"/>
  </p:normalViewPr>
  <p:slideViewPr>
    <p:cSldViewPr snapToGrid="0">
      <p:cViewPr>
        <p:scale>
          <a:sx n="20" d="100"/>
          <a:sy n="20" d="100"/>
        </p:scale>
        <p:origin x="166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A550-1FCA-42AD-B4FF-4FE5DF9E05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3DE64-8AB1-4389-987F-87F944C1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1pPr>
    <a:lvl2pPr marL="1753453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2pPr>
    <a:lvl3pPr marL="3506907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3pPr>
    <a:lvl4pPr marL="5260360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4pPr>
    <a:lvl5pPr marL="7013814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5pPr>
    <a:lvl6pPr marL="8767267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6pPr>
    <a:lvl7pPr marL="10520721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7pPr>
    <a:lvl8pPr marL="12274174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8pPr>
    <a:lvl9pPr marL="14027628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3DE64-8AB1-4389-987F-87F944C13D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3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6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0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2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6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27F8-D14A-4B7E-86FD-D8B7DEFB16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4560" y="985629"/>
            <a:ext cx="1652161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i="1" dirty="0"/>
              <a:t>The 10</a:t>
            </a:r>
            <a:r>
              <a:rPr lang="en-US" sz="4100" i="1" baseline="30000" dirty="0"/>
              <a:t>th</a:t>
            </a:r>
            <a:r>
              <a:rPr lang="en-US" sz="4100" i="1" dirty="0"/>
              <a:t> Undergraduate in Applied Mathematics Conference (UAMC 2022)</a:t>
            </a:r>
            <a:endParaRPr lang="en-US" sz="4100" dirty="0"/>
          </a:p>
          <a:p>
            <a:r>
              <a:rPr lang="en-US" sz="4100" i="1" dirty="0"/>
              <a:t>Department of Mathematics, Faculty of Applied Science, </a:t>
            </a:r>
            <a:endParaRPr lang="en-US" sz="4100" dirty="0"/>
          </a:p>
          <a:p>
            <a:r>
              <a:rPr lang="en-US" sz="4100" i="1" dirty="0"/>
              <a:t>King </a:t>
            </a:r>
            <a:r>
              <a:rPr lang="en-US" sz="4100" i="1" dirty="0" err="1"/>
              <a:t>Mongkut’s</a:t>
            </a:r>
            <a:r>
              <a:rPr lang="en-US" sz="4100" i="1" dirty="0"/>
              <a:t> University of Technology North Bangkok</a:t>
            </a:r>
            <a:endParaRPr lang="en-US" sz="41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3742908"/>
            <a:ext cx="30267275" cy="0"/>
          </a:xfrm>
          <a:prstGeom prst="line">
            <a:avLst/>
          </a:prstGeom>
          <a:ln w="222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831D2C-309B-437B-8A29-436147948DFC}"/>
              </a:ext>
            </a:extLst>
          </p:cNvPr>
          <p:cNvGrpSpPr/>
          <p:nvPr/>
        </p:nvGrpSpPr>
        <p:grpSpPr>
          <a:xfrm>
            <a:off x="781187" y="478850"/>
            <a:ext cx="12049851" cy="2840063"/>
            <a:chOff x="348053" y="478850"/>
            <a:chExt cx="12049851" cy="2840063"/>
          </a:xfrm>
        </p:grpSpPr>
        <p:pic>
          <p:nvPicPr>
            <p:cNvPr id="1054" name="Picture 3" descr="http://www.moe.go.th/websm/2015/may/olym3.png">
              <a:extLst>
                <a:ext uri="{FF2B5EF4-FFF2-40B4-BE49-F238E27FC236}">
                  <a16:creationId xmlns:a16="http://schemas.microsoft.com/office/drawing/2014/main" id="{282FC297-9E08-4585-AA85-9796D6C66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53" y="478850"/>
              <a:ext cx="1765854" cy="283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3" name="Picture 4">
              <a:extLst>
                <a:ext uri="{FF2B5EF4-FFF2-40B4-BE49-F238E27FC236}">
                  <a16:creationId xmlns:a16="http://schemas.microsoft.com/office/drawing/2014/main" id="{DC69734C-8773-459C-8780-C6E28CE60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r="6342" b="5089"/>
            <a:stretch>
              <a:fillRect/>
            </a:stretch>
          </p:blipFill>
          <p:spPr bwMode="auto">
            <a:xfrm>
              <a:off x="2130120" y="1225046"/>
              <a:ext cx="1984858" cy="19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รูปภาพ 14">
              <a:extLst>
                <a:ext uri="{FF2B5EF4-FFF2-40B4-BE49-F238E27FC236}">
                  <a16:creationId xmlns:a16="http://schemas.microsoft.com/office/drawing/2014/main" id="{F081666C-4474-4EAF-BC8D-B77678A1F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909" y="1225046"/>
              <a:ext cx="1965960" cy="19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1" name="รูปภาพ 16">
              <a:extLst>
                <a:ext uri="{FF2B5EF4-FFF2-40B4-BE49-F238E27FC236}">
                  <a16:creationId xmlns:a16="http://schemas.microsoft.com/office/drawing/2014/main" id="{1482B9EF-D0EE-4969-B9A6-E9DE3AC90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800" y="1225046"/>
              <a:ext cx="1965960" cy="19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รูปภาพ 15">
              <a:extLst>
                <a:ext uri="{FF2B5EF4-FFF2-40B4-BE49-F238E27FC236}">
                  <a16:creationId xmlns:a16="http://schemas.microsoft.com/office/drawing/2014/main" id="{C59776F2-B2E9-4CDE-A83B-5BA39C877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8691" y="1225046"/>
              <a:ext cx="1965960" cy="19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5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73D7A8A-56BB-4859-B720-E5AE15754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575" y="850033"/>
              <a:ext cx="1885329" cy="246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72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28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Service 99-99-9999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Mr.Robin ThaiSakon</dc:creator>
  <cp:lastModifiedBy>SAKCHAI TANGPRASERT</cp:lastModifiedBy>
  <cp:revision>8</cp:revision>
  <dcterms:created xsi:type="dcterms:W3CDTF">2017-02-27T07:58:47Z</dcterms:created>
  <dcterms:modified xsi:type="dcterms:W3CDTF">2022-03-29T12:58:09Z</dcterms:modified>
</cp:coreProperties>
</file>