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-1128" y="18"/>
      </p:cViewPr>
      <p:guideLst>
        <p:guide orient="horz" pos="13478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A550-1FCA-42AD-B4FF-4FE5DF9E059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DE64-8AB1-4389-987F-87F944C1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DE64-8AB1-4389-987F-87F944C13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0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27F8-D14A-4B7E-86FD-D8B7DEFB162D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D6D8-8219-4738-8769-FB4EFF7B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96900" y="985629"/>
            <a:ext cx="16849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The 6</a:t>
            </a:r>
            <a:r>
              <a:rPr lang="en-US" sz="4400" i="1" baseline="30000" dirty="0"/>
              <a:t>th</a:t>
            </a:r>
            <a:r>
              <a:rPr lang="en-US" sz="4400" i="1" dirty="0"/>
              <a:t> </a:t>
            </a:r>
            <a:r>
              <a:rPr lang="en-US" sz="4400" i="1" dirty="0" smtClean="0"/>
              <a:t>Undergraduate </a:t>
            </a:r>
            <a:r>
              <a:rPr lang="en-US" sz="4400" i="1" dirty="0"/>
              <a:t>in Applied Mathematics Conference (</a:t>
            </a:r>
            <a:r>
              <a:rPr lang="en-US" sz="4400" i="1" dirty="0" smtClean="0"/>
              <a:t>UAMC2017)</a:t>
            </a:r>
            <a:endParaRPr lang="en-US" sz="4400" dirty="0"/>
          </a:p>
          <a:p>
            <a:r>
              <a:rPr lang="en-US" sz="4400" i="1" dirty="0"/>
              <a:t>Department of Mathematics, Faculty of Applied Science, </a:t>
            </a:r>
            <a:endParaRPr lang="en-US" sz="4400" dirty="0"/>
          </a:p>
          <a:p>
            <a:r>
              <a:rPr lang="en-US" sz="4400" i="1" dirty="0"/>
              <a:t>King </a:t>
            </a:r>
            <a:r>
              <a:rPr lang="en-US" sz="4400" i="1" dirty="0" err="1"/>
              <a:t>Mongkut’s</a:t>
            </a:r>
            <a:r>
              <a:rPr lang="en-US" sz="4400" i="1" dirty="0"/>
              <a:t> University of Technology North </a:t>
            </a:r>
            <a:r>
              <a:rPr lang="en-US" sz="4400" i="1" dirty="0" smtClean="0"/>
              <a:t>Bangkok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4775" y="482926"/>
            <a:ext cx="9596415" cy="2943171"/>
            <a:chOff x="520767" y="482926"/>
            <a:chExt cx="9596415" cy="2943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67" y="482926"/>
              <a:ext cx="1833751" cy="2943171"/>
            </a:xfrm>
            <a:prstGeom prst="rect">
              <a:avLst/>
            </a:prstGeom>
          </p:spPr>
        </p:pic>
        <p:pic>
          <p:nvPicPr>
            <p:cNvPr id="5" name="Picture 4" descr="รับตรง 59 โควตา 28 จังหวัด ม.ศิลปากร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051" y="1155812"/>
              <a:ext cx="1751252" cy="206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รูปภาพ 1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079" y="1155812"/>
              <a:ext cx="1967489" cy="2068320"/>
            </a:xfrm>
            <a:prstGeom prst="rect">
              <a:avLst/>
            </a:prstGeom>
          </p:spPr>
        </p:pic>
        <p:pic>
          <p:nvPicPr>
            <p:cNvPr id="7" name="รูปภาพ 1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886" y="1155812"/>
              <a:ext cx="1967489" cy="2068320"/>
            </a:xfrm>
            <a:prstGeom prst="rect">
              <a:avLst/>
            </a:prstGeom>
          </p:spPr>
        </p:pic>
        <p:pic>
          <p:nvPicPr>
            <p:cNvPr id="8" name="รูปภาพ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693" y="1155811"/>
              <a:ext cx="1967489" cy="2068321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0" y="3742908"/>
            <a:ext cx="30267275" cy="0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2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27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Service 99-99-9999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Mr.Robin ThaiSakon</dc:creator>
  <cp:lastModifiedBy>Windows User</cp:lastModifiedBy>
  <cp:revision>6</cp:revision>
  <dcterms:created xsi:type="dcterms:W3CDTF">2017-02-27T07:58:47Z</dcterms:created>
  <dcterms:modified xsi:type="dcterms:W3CDTF">2017-04-24T14:34:26Z</dcterms:modified>
</cp:coreProperties>
</file>